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7F1B-47A9-4F6B-89BF-6B55158EB8CD}" type="datetimeFigureOut">
              <a:rPr lang="en-CA" smtClean="0"/>
              <a:t>2012-07-10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EE2D-8FE8-49B3-829C-4657EBF6E29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23185" cy="624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Ritz</dc:creator>
  <cp:lastModifiedBy>Derek Ritz</cp:lastModifiedBy>
  <cp:revision>1</cp:revision>
  <dcterms:created xsi:type="dcterms:W3CDTF">2012-07-10T18:03:37Z</dcterms:created>
  <dcterms:modified xsi:type="dcterms:W3CDTF">2012-07-10T18:05:01Z</dcterms:modified>
</cp:coreProperties>
</file>