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5688000" y="6286680"/>
            <a:ext cx="2998440" cy="434520"/>
          </a:xfrm>
          <a:prstGeom prst="rect">
            <a:avLst/>
          </a:prstGeom>
        </p:spPr>
      </p:pic>
      <p:pic>
        <p:nvPicPr>
          <p:cNvPr descr="" id="1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5857920"/>
            <a:ext cx="1517400" cy="863280"/>
          </a:xfrm>
          <a:prstGeom prst="rect">
            <a:avLst/>
          </a:prstGeom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ZA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ZA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ZA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ZA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ZA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ZA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ZA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ZA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ZA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ZA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SHR: Shared Health Record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Business function: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Maintain a person centric longitudinal health record.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Technology built on: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OpenMRS – custom module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HL7 message standards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Technical Team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Jembi Health Systems, OpenMRS community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SHR: Shared Health Record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Business function: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Maintain a person centric longitudinal health record.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Technology built on: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OpenMRS – custom module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HL7 message standards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Technical Team</a:t>
            </a:r>
            <a:endParaRPr/>
          </a:p>
          <a:p>
            <a:pPr lvl="1">
              <a:buFont typeface="Arial"/>
              <a:buChar char="–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Jembi Health Systems, OpenMRS community</a:t>
            </a:r>
            <a:endParaRPr/>
          </a:p>
          <a:p>
            <a:endParaRPr/>
          </a:p>
          <a:p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What does it do? | Services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Arial"/>
              <a:buChar char="•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Storage and retrieval of patient data</a:t>
            </a:r>
            <a:endParaRPr/>
          </a:p>
          <a:p>
            <a:pPr>
              <a:buFont typeface="Arial"/>
              <a:buChar char="•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Maintains a longitudinal health record</a:t>
            </a:r>
            <a:endParaRPr/>
          </a:p>
          <a:p>
            <a:pPr>
              <a:buFont typeface="Arial"/>
              <a:buChar char="•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Business Alerting : Triggers SMS alerts</a:t>
            </a:r>
            <a:endParaRPr/>
          </a:p>
          <a:p>
            <a:pPr>
              <a:buFont typeface="Arial"/>
              <a:buChar char="•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Auditable</a:t>
            </a:r>
            <a:endParaRPr/>
          </a:p>
          <a:p>
            <a:pPr>
              <a:buFont typeface="Arial"/>
              <a:buChar char="•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Web services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Post patient encounter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Get previous patient encounters</a:t>
            </a:r>
            <a:endParaRPr/>
          </a:p>
          <a:p>
            <a:pPr>
              <a:buFont typeface="Arial"/>
              <a:buChar char="•"/>
            </a:pPr>
            <a:r>
              <a:rPr lang="en-ZA" sz="2800">
                <a:solidFill>
                  <a:srgbClr val="000000"/>
                </a:solidFill>
                <a:latin typeface="Calibri"/>
              </a:rPr>
              <a:t>HL7 Messaging format</a:t>
            </a:r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What does it look like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anchor="ctr" bIns="45000" lIns="90000" rIns="90000" tIns="45000"/>
          <a:p>
            <a:pPr algn="ctr"/>
            <a:r>
              <a:rPr lang="en-ZA" sz="4400">
                <a:solidFill>
                  <a:srgbClr val="000000"/>
                </a:solidFill>
                <a:latin typeface="Calibri"/>
              </a:rPr>
              <a:t>Possible Next Steps | Future feature</a:t>
            </a: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bIns="45000" lIns="90000" rIns="90000" tIns="45000"/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Performance testing and tuning for 11 million people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Link to Indicator Reporting systems</a:t>
            </a:r>
            <a:endParaRPr/>
          </a:p>
          <a:p>
            <a:pPr>
              <a:buFont typeface="Arial"/>
              <a:buChar char="•"/>
            </a:pPr>
            <a:r>
              <a:rPr lang="en-ZA" sz="3200">
                <a:solidFill>
                  <a:srgbClr val="000000"/>
                </a:solidFill>
                <a:latin typeface="Calibri"/>
              </a:rPr>
              <a:t>Advanced Business alerting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