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4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4C5A700-F4B1-48AE-9D16-97C70F3D27F7}" type="datetimeFigureOut">
              <a:rPr lang="en-US" smtClean="0"/>
              <a:t>8/7/2012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2B00E81-10C7-495F-B88A-8CB3BF30EB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small" dirty="0" smtClean="0"/>
              <a:t>Client Registry</a:t>
            </a:r>
            <a:endParaRPr lang="en-US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OpenEMPI</a:t>
            </a:r>
            <a:r>
              <a:rPr lang="en-US" dirty="0" smtClean="0"/>
              <a:t>: Operations Support Training</a:t>
            </a:r>
          </a:p>
          <a:p>
            <a:r>
              <a:rPr lang="en-US" dirty="0" smtClean="0"/>
              <a:t>SYSNET International, Inc.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599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Registry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the software architecture of </a:t>
            </a:r>
            <a:r>
              <a:rPr lang="en-US" dirty="0" err="1" smtClean="0"/>
              <a:t>OpenEMPI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02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Overview of Operational Support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the Application Server</a:t>
            </a:r>
          </a:p>
          <a:p>
            <a:r>
              <a:rPr lang="en-US" dirty="0" smtClean="0"/>
              <a:t>Stopping the Application Server</a:t>
            </a:r>
          </a:p>
          <a:p>
            <a:r>
              <a:rPr lang="en-US" dirty="0" smtClean="0"/>
              <a:t>Starting the Database Server</a:t>
            </a:r>
          </a:p>
          <a:p>
            <a:r>
              <a:rPr lang="en-US" dirty="0" smtClean="0"/>
              <a:t>Stopping the Database Server</a:t>
            </a:r>
          </a:p>
          <a:p>
            <a:r>
              <a:rPr lang="en-US" dirty="0" smtClean="0"/>
              <a:t>Managing </a:t>
            </a:r>
            <a:r>
              <a:rPr lang="en-US" dirty="0" err="1" smtClean="0"/>
              <a:t>OpenEMPI</a:t>
            </a:r>
            <a:r>
              <a:rPr lang="en-US" dirty="0" smtClean="0"/>
              <a:t> user accounts</a:t>
            </a:r>
          </a:p>
          <a:p>
            <a:r>
              <a:rPr lang="en-US" dirty="0" smtClean="0"/>
              <a:t>Changing database account passwords</a:t>
            </a:r>
          </a:p>
          <a:p>
            <a:r>
              <a:rPr lang="en-US" dirty="0" smtClean="0"/>
              <a:t>Back-up the application software</a:t>
            </a:r>
          </a:p>
          <a:p>
            <a:r>
              <a:rPr lang="en-US" dirty="0" smtClean="0"/>
              <a:t>Back-up the Client Registry data</a:t>
            </a:r>
          </a:p>
          <a:p>
            <a:r>
              <a:rPr lang="en-US" dirty="0" smtClean="0"/>
              <a:t>Viewing log files</a:t>
            </a:r>
          </a:p>
          <a:p>
            <a:r>
              <a:rPr lang="en-US" dirty="0" smtClean="0"/>
              <a:t>Monitor the server load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8044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</TotalTime>
  <Words>67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Client Registry</vt:lpstr>
      <vt:lpstr>Client Registry Architecture</vt:lpstr>
      <vt:lpstr>Overview of Operational Support Tasks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Registry</dc:title>
  <dc:creator>Odysseas Pentakalos, Ph.D.</dc:creator>
  <cp:lastModifiedBy>Odysseas Pentakalos, Ph.D.</cp:lastModifiedBy>
  <cp:revision>1</cp:revision>
  <dcterms:created xsi:type="dcterms:W3CDTF">2012-08-07T12:05:48Z</dcterms:created>
  <dcterms:modified xsi:type="dcterms:W3CDTF">2012-08-07T13:22:32Z</dcterms:modified>
</cp:coreProperties>
</file>