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4C5A700-F4B1-48AE-9D16-97C70F3D27F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 dirty="0" smtClean="0"/>
              <a:t>Client Registry</a:t>
            </a:r>
            <a:endParaRPr lang="en-US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OpenEMPI</a:t>
            </a:r>
            <a:r>
              <a:rPr lang="en-US" dirty="0" smtClean="0"/>
              <a:t>: Data Support Training</a:t>
            </a:r>
          </a:p>
          <a:p>
            <a:r>
              <a:rPr lang="en-US" dirty="0" smtClean="0"/>
              <a:t>SYSNET International, Inc.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9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Event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reports may take time to finish; refreshing the table will let you know when report generation is done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14600"/>
            <a:ext cx="4953000" cy="4020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90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 </a:t>
            </a:r>
            <a:r>
              <a:rPr lang="en-US" dirty="0" smtClean="0"/>
              <a:t>Registry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 smtClean="0"/>
              <a:t>Overview of </a:t>
            </a:r>
            <a:r>
              <a:rPr lang="en-US" dirty="0" err="1" smtClean="0"/>
              <a:t>OpenEMPI</a:t>
            </a:r>
            <a:r>
              <a:rPr lang="en-US" dirty="0" smtClean="0"/>
              <a:t> data model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76400"/>
            <a:ext cx="7306158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02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Data Support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Searching the Client Registry using an Identifier</a:t>
            </a:r>
          </a:p>
          <a:p>
            <a:r>
              <a:rPr lang="en-US" dirty="0" smtClean="0"/>
              <a:t>Searching the Client Registry using demographic attributes</a:t>
            </a:r>
          </a:p>
          <a:p>
            <a:r>
              <a:rPr lang="en-US" dirty="0" smtClean="0"/>
              <a:t>Generating Reports</a:t>
            </a:r>
          </a:p>
          <a:p>
            <a:r>
              <a:rPr lang="en-US" dirty="0" smtClean="0"/>
              <a:t>Reviewing event summary statistics</a:t>
            </a:r>
          </a:p>
          <a:p>
            <a:r>
              <a:rPr lang="en-US" dirty="0" smtClean="0"/>
              <a:t>Reviewing duplicate data statistics</a:t>
            </a:r>
          </a:p>
          <a:p>
            <a:r>
              <a:rPr lang="en-US" dirty="0" smtClean="0"/>
              <a:t>Reviewing potential matches report</a:t>
            </a:r>
          </a:p>
          <a:p>
            <a:r>
              <a:rPr lang="en-US" dirty="0" smtClean="0"/>
              <a:t>Resolving potential matches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0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by Identifier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using a portion of the identifier</a:t>
            </a:r>
          </a:p>
          <a:p>
            <a:r>
              <a:rPr lang="en-US" dirty="0" smtClean="0"/>
              <a:t>Can also specify identifier domain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66"/>
          <a:stretch/>
        </p:blipFill>
        <p:spPr bwMode="auto">
          <a:xfrm>
            <a:off x="457199" y="2438400"/>
            <a:ext cx="8452049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0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Identifier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organization that can issue an identifier is considered a separate identifier domain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514600"/>
            <a:ext cx="7465291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386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by Patient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Need to provide sufficient criteria to restrict the number of matching entries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2420"/>
            <a:ext cx="7848600" cy="4456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470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linked patient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two similar record that have been linked together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10"/>
          <a:stretch/>
        </p:blipFill>
        <p:spPr bwMode="auto">
          <a:xfrm>
            <a:off x="76200" y="2819400"/>
            <a:ext cx="9012808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302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one of the report types and generate it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65185"/>
            <a:ext cx="7620000" cy="4540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536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Event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reports require input parameters (usually a date range of interest).</a:t>
            </a: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3" y="2544763"/>
            <a:ext cx="5989637" cy="400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935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211</TotalTime>
  <Words>167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Client Registry</vt:lpstr>
      <vt:lpstr>Client Registry </vt:lpstr>
      <vt:lpstr>Overview of Data Support Tasks</vt:lpstr>
      <vt:lpstr>Search by Identifier</vt:lpstr>
      <vt:lpstr>Identifier Domains</vt:lpstr>
      <vt:lpstr>Search by Patient Attributes</vt:lpstr>
      <vt:lpstr>Viewing linked patient records</vt:lpstr>
      <vt:lpstr>Generate Reports</vt:lpstr>
      <vt:lpstr>Example: Event Activity </vt:lpstr>
      <vt:lpstr>Example: Event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Registry</dc:title>
  <dc:creator>Odysseas Pentakalos, Ph.D.</dc:creator>
  <cp:lastModifiedBy>Odysseas Pentakalos, Ph.D.</cp:lastModifiedBy>
  <cp:revision>12</cp:revision>
  <dcterms:created xsi:type="dcterms:W3CDTF">2012-08-07T12:05:48Z</dcterms:created>
  <dcterms:modified xsi:type="dcterms:W3CDTF">2012-08-23T20:45:08Z</dcterms:modified>
</cp:coreProperties>
</file>