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48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A700-F4B1-48AE-9D16-97C70F3D27F7}" type="datetimeFigureOut">
              <a:rPr lang="en-US" smtClean="0"/>
              <a:t>8/7/2012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00E81-10C7-495F-B88A-8CB3BF30EB0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A700-F4B1-48AE-9D16-97C70F3D27F7}" type="datetimeFigureOut">
              <a:rPr lang="en-US" smtClean="0"/>
              <a:t>8/7/2012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00E81-10C7-495F-B88A-8CB3BF30EB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A700-F4B1-48AE-9D16-97C70F3D27F7}" type="datetimeFigureOut">
              <a:rPr lang="en-US" smtClean="0"/>
              <a:t>8/7/2012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00E81-10C7-495F-B88A-8CB3BF30EB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A700-F4B1-48AE-9D16-97C70F3D27F7}" type="datetimeFigureOut">
              <a:rPr lang="en-US" smtClean="0"/>
              <a:t>8/7/2012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00E81-10C7-495F-B88A-8CB3BF30EB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A700-F4B1-48AE-9D16-97C70F3D27F7}" type="datetimeFigureOut">
              <a:rPr lang="en-US" smtClean="0"/>
              <a:t>8/7/2012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00E81-10C7-495F-B88A-8CB3BF30EB0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A700-F4B1-48AE-9D16-97C70F3D27F7}" type="datetimeFigureOut">
              <a:rPr lang="en-US" smtClean="0"/>
              <a:t>8/7/2012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00E81-10C7-495F-B88A-8CB3BF30EB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A700-F4B1-48AE-9D16-97C70F3D27F7}" type="datetimeFigureOut">
              <a:rPr lang="en-US" smtClean="0"/>
              <a:t>8/7/2012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00E81-10C7-495F-B88A-8CB3BF30EB0B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A700-F4B1-48AE-9D16-97C70F3D27F7}" type="datetimeFigureOut">
              <a:rPr lang="en-US" smtClean="0"/>
              <a:t>8/7/2012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00E81-10C7-495F-B88A-8CB3BF30EB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A700-F4B1-48AE-9D16-97C70F3D27F7}" type="datetimeFigureOut">
              <a:rPr lang="en-US" smtClean="0"/>
              <a:t>8/7/2012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00E81-10C7-495F-B88A-8CB3BF30EB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A700-F4B1-48AE-9D16-97C70F3D27F7}" type="datetimeFigureOut">
              <a:rPr lang="en-US" smtClean="0"/>
              <a:t>8/7/2012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00E81-10C7-495F-B88A-8CB3BF30EB0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A700-F4B1-48AE-9D16-97C70F3D27F7}" type="datetimeFigureOut">
              <a:rPr lang="en-US" smtClean="0"/>
              <a:t>8/7/2012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00E81-10C7-495F-B88A-8CB3BF30EB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4C5A700-F4B1-48AE-9D16-97C70F3D27F7}" type="datetimeFigureOut">
              <a:rPr lang="en-US" smtClean="0"/>
              <a:t>8/7/2012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2B00E81-10C7-495F-B88A-8CB3BF30EB0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small" dirty="0" smtClean="0"/>
              <a:t>Client Registry</a:t>
            </a:r>
            <a:endParaRPr lang="en-US" cap="smal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OpenEMPI</a:t>
            </a:r>
            <a:r>
              <a:rPr lang="en-US" dirty="0" smtClean="0"/>
              <a:t>: Data Support Training</a:t>
            </a:r>
          </a:p>
          <a:p>
            <a:r>
              <a:rPr lang="en-US" dirty="0" smtClean="0"/>
              <a:t>SYSNET International, Inc.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599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Client Registry Administration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Overview of the </a:t>
            </a:r>
            <a:r>
              <a:rPr lang="en-US" dirty="0" err="1" smtClean="0"/>
              <a:t>OpenEMPI</a:t>
            </a:r>
            <a:r>
              <a:rPr lang="en-US" dirty="0" smtClean="0"/>
              <a:t> web-based Administration Application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020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Overview of Data Support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Searching the Client Registry using an Identifier</a:t>
            </a:r>
          </a:p>
          <a:p>
            <a:r>
              <a:rPr lang="en-US" dirty="0" smtClean="0"/>
              <a:t>Searching the Client Registry using demographic attributes</a:t>
            </a:r>
          </a:p>
          <a:p>
            <a:r>
              <a:rPr lang="en-US" dirty="0" smtClean="0"/>
              <a:t>Generating Reports</a:t>
            </a:r>
          </a:p>
          <a:p>
            <a:r>
              <a:rPr lang="en-US" dirty="0" smtClean="0"/>
              <a:t>Reviewing event summary statistics</a:t>
            </a:r>
          </a:p>
          <a:p>
            <a:r>
              <a:rPr lang="en-US" dirty="0" smtClean="0"/>
              <a:t>Reviewing duplicate data statistics</a:t>
            </a:r>
          </a:p>
          <a:p>
            <a:r>
              <a:rPr lang="en-US" dirty="0" smtClean="0"/>
              <a:t>Reviewing potential matches report</a:t>
            </a:r>
          </a:p>
          <a:p>
            <a:r>
              <a:rPr lang="en-US" dirty="0" smtClean="0"/>
              <a:t>Resolving potential matches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804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028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76</TotalTime>
  <Words>59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Clarity</vt:lpstr>
      <vt:lpstr>Client Registry</vt:lpstr>
      <vt:lpstr>Client Registry Administration Application</vt:lpstr>
      <vt:lpstr>Overview of Data Support Tasks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Client Registry</dc:title>
  <dc:creator>Odysseas Pentakalos, Ph.D.</dc:creator>
  <cp:lastModifiedBy>Odysseas Pentakalos, Ph.D.</cp:lastModifiedBy>
  <cp:revision>4</cp:revision>
  <dcterms:created xsi:type="dcterms:W3CDTF">2012-08-07T12:05:48Z</dcterms:created>
  <dcterms:modified xsi:type="dcterms:W3CDTF">2012-08-07T13:22:05Z</dcterms:modified>
</cp:coreProperties>
</file>